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32B288-8DD5-40E3-B127-B93488965D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FB08E72-46F7-4FE5-AAF4-71DBA63BCD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5D50B89-B384-4F75-8D24-EF1DE7C16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D99E-901B-4BD8-B92F-E843966EDE33}" type="datetimeFigureOut">
              <a:rPr lang="pl-PL" smtClean="0"/>
              <a:t>2019-11-08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20D431D-F1B9-488D-B0ED-C6D5B2F46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9FDADED-7606-438B-88EC-44494BD64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C636-471B-48CD-8858-F71B714780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8098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CC9D36-5B8C-4CA9-84AE-0180D2DA1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F256298-9793-4010-81B4-19B1492DBC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B352A75-58C9-42C0-ADD0-6F8A8C012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D99E-901B-4BD8-B92F-E843966EDE33}" type="datetimeFigureOut">
              <a:rPr lang="pl-PL" smtClean="0"/>
              <a:t>2019-11-08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BB231C1-09D4-46D1-97EB-4E892003C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540F51F-46A7-40B3-9295-227CBC7E2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C636-471B-48CD-8858-F71B714780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2467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1A21B15-E8CC-45EC-AD5C-38B06764AB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5F7142B-D1E2-45BC-A9B5-84755F61F8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5ED6F34-511C-4A95-9456-840A852E8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D99E-901B-4BD8-B92F-E843966EDE33}" type="datetimeFigureOut">
              <a:rPr lang="pl-PL" smtClean="0"/>
              <a:t>2019-11-08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3C119FE-B35D-4904-BF7A-1A574CA61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CA62D8B-44EA-4FE4-95B7-3C3252C2A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C636-471B-48CD-8858-F71B714780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068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AC63ED-C6D7-4C7D-B53B-4FEE72F7B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A09AA3-8D3F-4851-9FF0-5A5CE544D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092CFB7-ADF0-4993-A280-3FEDAA2D6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D99E-901B-4BD8-B92F-E843966EDE33}" type="datetimeFigureOut">
              <a:rPr lang="pl-PL" smtClean="0"/>
              <a:t>2019-11-08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059076C-0DDD-4B38-ADED-8135B59CB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2A3C8FD-F2D7-483A-8074-49B33A179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C636-471B-48CD-8858-F71B714780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923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EDBB7E-C97C-4B9D-B559-A16107013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BB68284-0C86-4FC8-A45B-6DBD7B969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1B34B8A-A463-42B0-BBBC-88EFD1260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D99E-901B-4BD8-B92F-E843966EDE33}" type="datetimeFigureOut">
              <a:rPr lang="pl-PL" smtClean="0"/>
              <a:t>2019-11-08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E832807-43BB-488C-BBCD-342AC0B4F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BD37DE4-DDCD-4EE2-AA39-BA4577075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C636-471B-48CD-8858-F71B714780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50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B54197-40B1-4725-A4F2-9A2865FC0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5C395B-FEC9-4EEC-B1AB-CDB9DCEBED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0064DFB-8494-4AF9-82FD-98CE35AE4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972D44B-E405-4BC2-8CC3-104F1715E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D99E-901B-4BD8-B92F-E843966EDE33}" type="datetimeFigureOut">
              <a:rPr lang="pl-PL" smtClean="0"/>
              <a:t>2019-11-08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D262E93-C1F1-454D-832E-976B54706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FF9E960-771C-43C9-93EF-E6B59726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C636-471B-48CD-8858-F71B714780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748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E47A4E-D024-45D5-BC23-0D9A11FD2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5C03F20-B66D-4D28-8BF4-B814C70B9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E983091-A900-403C-8F54-3FE64279D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785E533-ABE9-449D-84F3-EC5A0DA4B0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ED8E7AC-A214-4327-A200-7F9CCDF66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5421F7E-D697-4859-9E91-34B5E3D4A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D99E-901B-4BD8-B92F-E843966EDE33}" type="datetimeFigureOut">
              <a:rPr lang="pl-PL" smtClean="0"/>
              <a:t>2019-11-08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2553FCC-DEF8-4F0B-A014-B08813398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F6D731F-1CE1-423C-94C8-8B71BB229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C636-471B-48CD-8858-F71B714780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886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D3B3EB-BF0D-4379-B501-C188BC2A5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1C8C99C-5A3D-4F5F-8C19-42DB6B0CB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D99E-901B-4BD8-B92F-E843966EDE33}" type="datetimeFigureOut">
              <a:rPr lang="pl-PL" smtClean="0"/>
              <a:t>2019-11-08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EC33EC9-9BFB-4500-A1F8-52D79A434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37F01C8-CCDC-4EEB-8AD5-432864F4F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C636-471B-48CD-8858-F71B714780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6553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5FD2F3C-D1E5-4A5E-A90B-03D53C112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D99E-901B-4BD8-B92F-E843966EDE33}" type="datetimeFigureOut">
              <a:rPr lang="pl-PL" smtClean="0"/>
              <a:t>2019-11-08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F824335-3E5B-4CB0-BA0E-3F6D98EF7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D289C6A-8287-4F0A-AD43-A30013EC6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C636-471B-48CD-8858-F71B714780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2810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0E86DC-72AF-4D14-B8A4-889DB8B11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6D698E-F42C-4E44-BF91-FA789E5C8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EA23036-00F8-4576-A370-96E414831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B4A89BF-0AA7-46E4-9983-C54896ADC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D99E-901B-4BD8-B92F-E843966EDE33}" type="datetimeFigureOut">
              <a:rPr lang="pl-PL" smtClean="0"/>
              <a:t>2019-11-08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065AB4C-DFB1-41A1-9BE9-41603D968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096413F-50E0-4138-9E92-0807F7534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C636-471B-48CD-8858-F71B714780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224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2A924D-A397-4D7B-9A41-5E64A2C58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5009646A-3138-4BC1-BF37-ACF124FE94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EB42664-6262-40A8-B8F0-3A93BE4A9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D1F5842-0DD3-4121-912D-EDB053ADF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D99E-901B-4BD8-B92F-E843966EDE33}" type="datetimeFigureOut">
              <a:rPr lang="pl-PL" smtClean="0"/>
              <a:t>2019-11-08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5A23BD3-AC02-431C-9B93-76C13983C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781F12A-1259-4760-96FC-F8EE96D8E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C636-471B-48CD-8858-F71B714780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326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5232D1F-BBF7-4E7D-9596-443319309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0A86331-AA0E-498F-BF03-63DDD01B9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78AE852-D43B-45D7-8468-D8F0367346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2D99E-901B-4BD8-B92F-E843966EDE33}" type="datetimeFigureOut">
              <a:rPr lang="pl-PL" smtClean="0"/>
              <a:t>2019-11-08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1B8441-067A-4208-B159-A2CCD1A456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ECF5BCC-6415-4CF0-BFCA-FF06DF44DC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EC636-471B-48CD-8858-F71B714780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354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: zaokrąglone rogi 1">
            <a:extLst>
              <a:ext uri="{FF2B5EF4-FFF2-40B4-BE49-F238E27FC236}">
                <a16:creationId xmlns:a16="http://schemas.microsoft.com/office/drawing/2014/main" id="{1C4AFEFB-15BB-49BC-B796-E755A6566F7E}"/>
              </a:ext>
            </a:extLst>
          </p:cNvPr>
          <p:cNvSpPr/>
          <p:nvPr/>
        </p:nvSpPr>
        <p:spPr>
          <a:xfrm>
            <a:off x="2442864" y="1109759"/>
            <a:ext cx="2282928" cy="5045978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: zaokrąglone rogi 2">
            <a:extLst>
              <a:ext uri="{FF2B5EF4-FFF2-40B4-BE49-F238E27FC236}">
                <a16:creationId xmlns:a16="http://schemas.microsoft.com/office/drawing/2014/main" id="{76666AE7-F927-4110-A2B3-62F9AA9443C4}"/>
              </a:ext>
            </a:extLst>
          </p:cNvPr>
          <p:cNvSpPr/>
          <p:nvPr/>
        </p:nvSpPr>
        <p:spPr>
          <a:xfrm>
            <a:off x="2440586" y="315715"/>
            <a:ext cx="7563513" cy="643303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051857A-10EF-43BD-B0C2-35E5246E9C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733" y="344798"/>
            <a:ext cx="1255506" cy="571026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4DAAA3DF-3859-48AE-A328-E716D31D214E}"/>
              </a:ext>
            </a:extLst>
          </p:cNvPr>
          <p:cNvSpPr txBox="1"/>
          <p:nvPr/>
        </p:nvSpPr>
        <p:spPr>
          <a:xfrm>
            <a:off x="5274587" y="424752"/>
            <a:ext cx="2013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latin typeface="Agency FB" panose="020B0503020202020204" pitchFamily="34" charset="0"/>
              </a:rPr>
              <a:t>Lista zakupów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58D325F7-4E59-4167-BE99-B21560AECA7F}"/>
              </a:ext>
            </a:extLst>
          </p:cNvPr>
          <p:cNvSpPr txBox="1"/>
          <p:nvPr/>
        </p:nvSpPr>
        <p:spPr>
          <a:xfrm>
            <a:off x="2820930" y="1244997"/>
            <a:ext cx="15267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latin typeface="Agency FB" panose="020B0503020202020204" pitchFamily="34" charset="0"/>
              </a:rPr>
              <a:t>Lista zakupów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86EE8CF4-54BC-4A07-BA42-648C15E9455C}"/>
              </a:ext>
            </a:extLst>
          </p:cNvPr>
          <p:cNvSpPr txBox="1"/>
          <p:nvPr/>
        </p:nvSpPr>
        <p:spPr>
          <a:xfrm>
            <a:off x="2674894" y="1869530"/>
            <a:ext cx="19486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latin typeface="Agency FB" panose="020B0503020202020204" pitchFamily="34" charset="0"/>
              </a:rPr>
              <a:t>1………………………………………………………...</a:t>
            </a:r>
          </a:p>
          <a:p>
            <a:pPr algn="ctr"/>
            <a:endParaRPr lang="pl-PL" sz="1200" dirty="0">
              <a:latin typeface="Agency FB" panose="020B0503020202020204" pitchFamily="34" charset="0"/>
            </a:endParaRPr>
          </a:p>
          <a:p>
            <a:pPr algn="ctr"/>
            <a:r>
              <a:rPr lang="pl-PL" sz="1200" dirty="0">
                <a:latin typeface="Agency FB" panose="020B0503020202020204" pitchFamily="34" charset="0"/>
              </a:rPr>
              <a:t>2 ………………………………………………………...</a:t>
            </a:r>
          </a:p>
          <a:p>
            <a:pPr algn="ctr"/>
            <a:endParaRPr lang="pl-PL" sz="1200" dirty="0">
              <a:latin typeface="Agency FB" panose="020B0503020202020204" pitchFamily="34" charset="0"/>
            </a:endParaRPr>
          </a:p>
          <a:p>
            <a:pPr algn="ctr"/>
            <a:r>
              <a:rPr lang="pl-PL" sz="1200" dirty="0">
                <a:latin typeface="Agency FB" panose="020B0503020202020204" pitchFamily="34" charset="0"/>
              </a:rPr>
              <a:t>3 ………………………………………………………..</a:t>
            </a:r>
          </a:p>
          <a:p>
            <a:pPr algn="ctr"/>
            <a:endParaRPr lang="pl-PL" sz="1200" dirty="0">
              <a:latin typeface="Agency FB" panose="020B0503020202020204" pitchFamily="34" charset="0"/>
            </a:endParaRPr>
          </a:p>
          <a:p>
            <a:pPr algn="ctr"/>
            <a:r>
              <a:rPr lang="pl-PL" sz="1200" dirty="0">
                <a:latin typeface="Agency FB" panose="020B0503020202020204" pitchFamily="34" charset="0"/>
              </a:rPr>
              <a:t>4 ………………………………………………………...</a:t>
            </a:r>
          </a:p>
          <a:p>
            <a:pPr algn="ctr"/>
            <a:endParaRPr lang="pl-PL" sz="1200" dirty="0">
              <a:latin typeface="Agency FB" panose="020B0503020202020204" pitchFamily="34" charset="0"/>
            </a:endParaRPr>
          </a:p>
          <a:p>
            <a:pPr algn="ctr"/>
            <a:r>
              <a:rPr lang="pl-PL" sz="1200" dirty="0">
                <a:latin typeface="Agency FB" panose="020B0503020202020204" pitchFamily="34" charset="0"/>
              </a:rPr>
              <a:t>5 ………………………………………………………..</a:t>
            </a:r>
          </a:p>
          <a:p>
            <a:pPr algn="ctr"/>
            <a:endParaRPr lang="pl-PL" sz="1200" dirty="0">
              <a:latin typeface="Agency FB" panose="020B0503020202020204" pitchFamily="34" charset="0"/>
            </a:endParaRPr>
          </a:p>
          <a:p>
            <a:pPr algn="ctr"/>
            <a:r>
              <a:rPr lang="pl-PL" sz="1200" dirty="0">
                <a:latin typeface="Agency FB" panose="020B0503020202020204" pitchFamily="34" charset="0"/>
              </a:rPr>
              <a:t>6 ………………………………………………………..</a:t>
            </a:r>
          </a:p>
          <a:p>
            <a:pPr algn="ctr"/>
            <a:endParaRPr lang="pl-PL" sz="1200" dirty="0">
              <a:latin typeface="Agency FB" panose="020B0503020202020204" pitchFamily="34" charset="0"/>
            </a:endParaRPr>
          </a:p>
          <a:p>
            <a:pPr algn="ctr"/>
            <a:r>
              <a:rPr lang="pl-PL" sz="1200" dirty="0">
                <a:latin typeface="Agency FB" panose="020B0503020202020204" pitchFamily="34" charset="0"/>
              </a:rPr>
              <a:t>7 ………………………………………………………...</a:t>
            </a:r>
          </a:p>
          <a:p>
            <a:pPr algn="ctr"/>
            <a:endParaRPr lang="pl-PL" sz="1200" dirty="0">
              <a:latin typeface="Agency FB" panose="020B0503020202020204" pitchFamily="34" charset="0"/>
            </a:endParaRPr>
          </a:p>
          <a:p>
            <a:pPr algn="ctr"/>
            <a:r>
              <a:rPr lang="pl-PL" sz="1200" dirty="0">
                <a:latin typeface="Agency FB" panose="020B0503020202020204" pitchFamily="34" charset="0"/>
              </a:rPr>
              <a:t>8 ………………………………………………………..</a:t>
            </a:r>
          </a:p>
          <a:p>
            <a:pPr algn="ctr"/>
            <a:endParaRPr lang="pl-PL" sz="1200" dirty="0">
              <a:latin typeface="Agency FB" panose="020B0503020202020204" pitchFamily="34" charset="0"/>
            </a:endParaRP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ED10842-823F-4519-80BC-9932C7EF36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545" y="4636998"/>
            <a:ext cx="1425566" cy="1425566"/>
          </a:xfrm>
          <a:prstGeom prst="rect">
            <a:avLst/>
          </a:prstGeom>
        </p:spPr>
      </p:pic>
      <p:sp>
        <p:nvSpPr>
          <p:cNvPr id="23" name="Prostokąt: zaokrąglone rogi 22">
            <a:extLst>
              <a:ext uri="{FF2B5EF4-FFF2-40B4-BE49-F238E27FC236}">
                <a16:creationId xmlns:a16="http://schemas.microsoft.com/office/drawing/2014/main" id="{5EBD0645-C718-4BC6-B6D0-FFB24915B656}"/>
              </a:ext>
            </a:extLst>
          </p:cNvPr>
          <p:cNvSpPr/>
          <p:nvPr/>
        </p:nvSpPr>
        <p:spPr>
          <a:xfrm>
            <a:off x="5074707" y="1109759"/>
            <a:ext cx="2282928" cy="5045978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rostokąt: zaokrąglone rogi 23">
            <a:extLst>
              <a:ext uri="{FF2B5EF4-FFF2-40B4-BE49-F238E27FC236}">
                <a16:creationId xmlns:a16="http://schemas.microsoft.com/office/drawing/2014/main" id="{F3DFC06A-CBA8-4809-8902-2C1442EB424B}"/>
              </a:ext>
            </a:extLst>
          </p:cNvPr>
          <p:cNvSpPr/>
          <p:nvPr/>
        </p:nvSpPr>
        <p:spPr>
          <a:xfrm>
            <a:off x="7721172" y="1109759"/>
            <a:ext cx="2282928" cy="5045978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3C1FCA35-FB37-4893-A4F3-3745BD756563}"/>
              </a:ext>
            </a:extLst>
          </p:cNvPr>
          <p:cNvSpPr txBox="1"/>
          <p:nvPr/>
        </p:nvSpPr>
        <p:spPr>
          <a:xfrm>
            <a:off x="5274587" y="1869530"/>
            <a:ext cx="19486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latin typeface="Agency FB" panose="020B0503020202020204" pitchFamily="34" charset="0"/>
              </a:rPr>
              <a:t>1………………………………………………………...</a:t>
            </a:r>
          </a:p>
          <a:p>
            <a:pPr algn="ctr"/>
            <a:endParaRPr lang="pl-PL" sz="1200" dirty="0">
              <a:latin typeface="Agency FB" panose="020B0503020202020204" pitchFamily="34" charset="0"/>
            </a:endParaRPr>
          </a:p>
          <a:p>
            <a:pPr algn="ctr"/>
            <a:r>
              <a:rPr lang="pl-PL" sz="1200" dirty="0">
                <a:latin typeface="Agency FB" panose="020B0503020202020204" pitchFamily="34" charset="0"/>
              </a:rPr>
              <a:t>2 ………………………………………………………...</a:t>
            </a:r>
          </a:p>
          <a:p>
            <a:pPr algn="ctr"/>
            <a:endParaRPr lang="pl-PL" sz="1200" dirty="0">
              <a:latin typeface="Agency FB" panose="020B0503020202020204" pitchFamily="34" charset="0"/>
            </a:endParaRPr>
          </a:p>
          <a:p>
            <a:pPr algn="ctr"/>
            <a:r>
              <a:rPr lang="pl-PL" sz="1200" dirty="0">
                <a:latin typeface="Agency FB" panose="020B0503020202020204" pitchFamily="34" charset="0"/>
              </a:rPr>
              <a:t>3 ………………………………………………………..</a:t>
            </a:r>
          </a:p>
          <a:p>
            <a:pPr algn="ctr"/>
            <a:endParaRPr lang="pl-PL" sz="1200" dirty="0">
              <a:latin typeface="Agency FB" panose="020B0503020202020204" pitchFamily="34" charset="0"/>
            </a:endParaRPr>
          </a:p>
          <a:p>
            <a:pPr algn="ctr"/>
            <a:r>
              <a:rPr lang="pl-PL" sz="1200" dirty="0">
                <a:latin typeface="Agency FB" panose="020B0503020202020204" pitchFamily="34" charset="0"/>
              </a:rPr>
              <a:t>4 ………………………………………………………...</a:t>
            </a:r>
          </a:p>
          <a:p>
            <a:pPr algn="ctr"/>
            <a:endParaRPr lang="pl-PL" sz="1200" dirty="0">
              <a:latin typeface="Agency FB" panose="020B0503020202020204" pitchFamily="34" charset="0"/>
            </a:endParaRPr>
          </a:p>
          <a:p>
            <a:pPr algn="ctr"/>
            <a:r>
              <a:rPr lang="pl-PL" sz="1200" dirty="0">
                <a:latin typeface="Agency FB" panose="020B0503020202020204" pitchFamily="34" charset="0"/>
              </a:rPr>
              <a:t>5 ………………………………………………………..</a:t>
            </a:r>
          </a:p>
          <a:p>
            <a:pPr algn="ctr"/>
            <a:endParaRPr lang="pl-PL" sz="1200" dirty="0">
              <a:latin typeface="Agency FB" panose="020B0503020202020204" pitchFamily="34" charset="0"/>
            </a:endParaRPr>
          </a:p>
          <a:p>
            <a:pPr algn="ctr"/>
            <a:r>
              <a:rPr lang="pl-PL" sz="1200" dirty="0">
                <a:latin typeface="Agency FB" panose="020B0503020202020204" pitchFamily="34" charset="0"/>
              </a:rPr>
              <a:t>6 ………………………………………………………..</a:t>
            </a:r>
          </a:p>
          <a:p>
            <a:pPr algn="ctr"/>
            <a:endParaRPr lang="pl-PL" sz="1200" dirty="0">
              <a:latin typeface="Agency FB" panose="020B0503020202020204" pitchFamily="34" charset="0"/>
            </a:endParaRPr>
          </a:p>
          <a:p>
            <a:pPr algn="ctr"/>
            <a:r>
              <a:rPr lang="pl-PL" sz="1200" dirty="0">
                <a:latin typeface="Agency FB" panose="020B0503020202020204" pitchFamily="34" charset="0"/>
              </a:rPr>
              <a:t>7 ………………………………………………………...</a:t>
            </a:r>
          </a:p>
          <a:p>
            <a:pPr algn="ctr"/>
            <a:endParaRPr lang="pl-PL" sz="1200" dirty="0">
              <a:latin typeface="Agency FB" panose="020B0503020202020204" pitchFamily="34" charset="0"/>
            </a:endParaRPr>
          </a:p>
          <a:p>
            <a:pPr algn="ctr"/>
            <a:r>
              <a:rPr lang="pl-PL" sz="1200" dirty="0">
                <a:latin typeface="Agency FB" panose="020B0503020202020204" pitchFamily="34" charset="0"/>
              </a:rPr>
              <a:t>8 ………………………………………………………..</a:t>
            </a:r>
          </a:p>
          <a:p>
            <a:pPr algn="ctr"/>
            <a:endParaRPr lang="pl-PL" sz="1200" dirty="0">
              <a:latin typeface="Agency FB" panose="020B0503020202020204" pitchFamily="34" charset="0"/>
            </a:endParaRPr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26D68699-A73E-4386-BDED-981F721B72A1}"/>
              </a:ext>
            </a:extLst>
          </p:cNvPr>
          <p:cNvSpPr txBox="1"/>
          <p:nvPr/>
        </p:nvSpPr>
        <p:spPr>
          <a:xfrm>
            <a:off x="5556813" y="1244997"/>
            <a:ext cx="1384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latin typeface="Agency FB" panose="020B0503020202020204" pitchFamily="34" charset="0"/>
              </a:rPr>
              <a:t>Szacowany koszt</a:t>
            </a: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91219689-D147-4EF2-A0B8-C78CA51BB628}"/>
              </a:ext>
            </a:extLst>
          </p:cNvPr>
          <p:cNvSpPr txBox="1"/>
          <p:nvPr/>
        </p:nvSpPr>
        <p:spPr>
          <a:xfrm>
            <a:off x="8141182" y="1244997"/>
            <a:ext cx="1442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latin typeface="Agency FB" panose="020B0503020202020204" pitchFamily="34" charset="0"/>
              </a:rPr>
              <a:t>Notatki</a:t>
            </a:r>
          </a:p>
        </p:txBody>
      </p:sp>
      <p:sp>
        <p:nvSpPr>
          <p:cNvPr id="28" name="Prostokąt: zaokrąglone rogi 27">
            <a:extLst>
              <a:ext uri="{FF2B5EF4-FFF2-40B4-BE49-F238E27FC236}">
                <a16:creationId xmlns:a16="http://schemas.microsoft.com/office/drawing/2014/main" id="{E818C725-7531-4599-8F44-B6C3AD6FD7F3}"/>
              </a:ext>
            </a:extLst>
          </p:cNvPr>
          <p:cNvSpPr/>
          <p:nvPr/>
        </p:nvSpPr>
        <p:spPr>
          <a:xfrm>
            <a:off x="5901883" y="6498864"/>
            <a:ext cx="4102216" cy="285226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pole tekstowe 28">
            <a:extLst>
              <a:ext uri="{FF2B5EF4-FFF2-40B4-BE49-F238E27FC236}">
                <a16:creationId xmlns:a16="http://schemas.microsoft.com/office/drawing/2014/main" id="{7602CFDB-EDE2-4A31-8092-F1FE3D356ABE}"/>
              </a:ext>
            </a:extLst>
          </p:cNvPr>
          <p:cNvSpPr txBox="1"/>
          <p:nvPr/>
        </p:nvSpPr>
        <p:spPr>
          <a:xfrm>
            <a:off x="5556813" y="6472200"/>
            <a:ext cx="2164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latin typeface="Agency FB" panose="020B0503020202020204" pitchFamily="34" charset="0"/>
              </a:rPr>
              <a:t>Planowany budżet: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57230D76-356E-4D6D-81CE-FFD635659B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246" y="4731390"/>
            <a:ext cx="1474732" cy="1331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7551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42</Words>
  <Application>Microsoft Office PowerPoint</Application>
  <PresentationFormat>Panoramiczny</PresentationFormat>
  <Paragraphs>35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Monika Sawicz</dc:creator>
  <cp:lastModifiedBy>Monika Sawicz</cp:lastModifiedBy>
  <cp:revision>22</cp:revision>
  <dcterms:created xsi:type="dcterms:W3CDTF">2019-11-07T13:26:30Z</dcterms:created>
  <dcterms:modified xsi:type="dcterms:W3CDTF">2019-11-08T08:42:46Z</dcterms:modified>
</cp:coreProperties>
</file>